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4787" y="4665277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67196" y="3926819"/>
            <a:ext cx="40639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Козлова  Татьяна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551835"/>
            <a:ext cx="7560840" cy="1253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Муниципальный этап Республиканского конкурса изобразительного искусства и художественно-прикладного творчества «ЮНЫЕ  ДАРОВАНИЯ»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18866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38483" y="1881698"/>
            <a:ext cx="14221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степени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0"/>
          <p:cNvSpPr txBox="1"/>
          <p:nvPr/>
        </p:nvSpPr>
        <p:spPr>
          <a:xfrm>
            <a:off x="4266901" y="559188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43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19</cp:revision>
  <dcterms:created xsi:type="dcterms:W3CDTF">2018-06-05T10:44:50Z</dcterms:created>
  <dcterms:modified xsi:type="dcterms:W3CDTF">2018-06-06T13:14:11Z</dcterms:modified>
</cp:coreProperties>
</file>